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4"/>
      <p:bold r:id="rId15"/>
      <p:italic r:id="rId16"/>
      <p:boldItalic r:id="rId17"/>
    </p:embeddedFont>
    <p:embeddedFont>
      <p:font typeface="Roboto Light" panose="020F030202020403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 snapToGrid="0">
      <p:cViewPr varScale="1">
        <p:scale>
          <a:sx n="178" d="100"/>
          <a:sy n="178" d="100"/>
        </p:scale>
        <p:origin x="26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0d07192dc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210d07192dc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10d07192dc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210d07192dc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10d07192dc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g210d07192dc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0d07192d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g210d07192d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10d07192dc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210d07192dc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10d07192dc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g210d07192dc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10d07192dc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g210d07192dc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10d07192dc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210d07192dc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10d07192dc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210d07192dc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0d07192dc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g210d07192dc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10d07192dc_0_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210d07192dc_0_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482950" y="1104225"/>
            <a:ext cx="52839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0" i="0" u="none" strike="noStrike" cap="non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Dr. </a:t>
            </a:r>
            <a:r>
              <a:rPr lang="es" sz="2000">
                <a:latin typeface="Roboto Light"/>
                <a:ea typeface="Roboto Light"/>
                <a:cs typeface="Roboto Light"/>
                <a:sym typeface="Roboto Light"/>
              </a:rPr>
              <a:t>Manuel León-Urrutia</a:t>
            </a:r>
            <a:endParaRPr sz="2000" b="0" i="0" u="none" strike="noStrike" cap="non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0" i="0" u="none" strike="noStrike" cap="non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University of Southampton</a:t>
            </a:r>
            <a:endParaRPr sz="2000" b="0" i="0" u="none" strike="noStrike" cap="non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" sz="3000" b="1">
                <a:latin typeface="Roboto"/>
                <a:ea typeface="Roboto"/>
                <a:cs typeface="Roboto"/>
                <a:sym typeface="Roboto"/>
              </a:rPr>
              <a:t>Universal Design for Learning</a:t>
            </a:r>
            <a:endParaRPr sz="3000" b="1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" sz="3000" b="1">
                <a:latin typeface="Roboto"/>
                <a:ea typeface="Roboto"/>
                <a:cs typeface="Roboto"/>
                <a:sym typeface="Roboto"/>
              </a:rPr>
              <a:t>(UDL)</a:t>
            </a:r>
            <a:endParaRPr sz="30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 txBox="1"/>
          <p:nvPr/>
        </p:nvSpPr>
        <p:spPr>
          <a:xfrm>
            <a:off x="1621550" y="86917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UDL strategies for online learning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1559325" y="1770300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 accessible digital content (alternative text descriptions for images, captions for videos, and audio descriptions for visual content)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Use a variety of instructional methods (videos, interactive simulations, quizzes, discussion forums)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Incorporate assistive technology tools (screen readers, speech-to-text software, or alternative input devices)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3"/>
          <p:cNvSpPr txBox="1"/>
          <p:nvPr/>
        </p:nvSpPr>
        <p:spPr>
          <a:xfrm>
            <a:off x="2076325" y="730650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Main takeaways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1334275" y="2039925"/>
            <a:ext cx="74940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involves designing learning experiences for all types of learners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Awareness of UDL theories can help plan lessons and activities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Adapt UDL to mode of delivery (online vs face-to-face)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Technologies have an important role in UDL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requires resources and readiness for transformation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006100" y="1104225"/>
            <a:ext cx="52839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Overview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Concepts, rationale and theories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in the classroom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in distance education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Concepts, rationale and theories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What is UDL?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opportunities and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Theories behind UDL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What is UDL?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1286850" y="2452000"/>
            <a:ext cx="76245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An approach to teaching and learning that: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emphasizes flexibility and accessibility for all learners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provides multiple means of representation, expression, and engagement to accommodate diverse learning needs and preferences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15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promotes inclusivity and equity in education by removing barriers to learning and enabling all students to achieve their full potential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UDL opportunities and challenges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1697325" y="2039925"/>
            <a:ext cx="69759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opportunities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Harnessing opportunities and addressing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UDL opportunities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2146375" y="2039925"/>
            <a:ext cx="60279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Improved access to education for students with disabilities and diverse learning needs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Enhanced student engagement and motivation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Higher student achievement and retention rates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Better teaching practices and learning outcomes for all students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UDL challenges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1348100" y="2039925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Lack of awareness and understanding: applying UDL requires time, training and resources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Limited resources and support: not always available in institutions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Resistance to change: implementing UDL can require a shift in traditional teaching practices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1621550" y="86917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UDL underlying theories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1566800" y="1508275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Neuroscience in education: many UDL principles are aligned with neuroscientific principles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s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Cognitive load theory: learners have limited capacity to process information and learn effectively when overloaded with too much information or cognitive demands. 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s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Constructivist theory: learners actively construct their knowledge through interaction with their environment and peers.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 txBox="1"/>
          <p:nvPr/>
        </p:nvSpPr>
        <p:spPr>
          <a:xfrm>
            <a:off x="1621550" y="86917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s" sz="3500" b="1">
                <a:latin typeface="Roboto"/>
                <a:ea typeface="Roboto"/>
                <a:cs typeface="Roboto"/>
                <a:sym typeface="Roboto"/>
              </a:rPr>
              <a:t>UDL strategies in the classrooom</a:t>
            </a:r>
            <a:endParaRPr sz="35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1559325" y="1770300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 multiple means of representation (text, images, videos, audios)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Offer multiple means of expression (verbal, written, visual, or interactive) for students to demonstrate their learning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 multiple means of engagement (individual work, group work, collaborative work)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Macintosh PowerPoint</Application>
  <PresentationFormat>On-screen Show (16:9)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Roboto</vt:lpstr>
      <vt:lpstr>Roboto Light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Manuel Leon Urrutia</cp:lastModifiedBy>
  <cp:revision>1</cp:revision>
  <dcterms:modified xsi:type="dcterms:W3CDTF">2023-04-12T09:56:36Z</dcterms:modified>
</cp:coreProperties>
</file>